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5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10.jpeg" ContentType="image/jpeg"/>
  <Override PartName="/ppt/media/image7.jpeg" ContentType="image/jpeg"/>
  <Override PartName="/ppt/media/image28.png" ContentType="image/png"/>
  <Override PartName="/ppt/media/image11.jpeg" ContentType="image/jpeg"/>
  <Override PartName="/ppt/media/image8.jpeg" ContentType="image/jpeg"/>
  <Override PartName="/ppt/media/image18.png" ContentType="image/png"/>
  <Override PartName="/ppt/media/image6.jpeg" ContentType="image/jpeg"/>
  <Override PartName="/ppt/media/image13.jpeg" ContentType="image/jpeg"/>
  <Override PartName="/ppt/media/image12.jpeg" ContentType="image/jpeg"/>
  <Override PartName="/ppt/media/image9.jpeg" ContentType="image/jpeg"/>
  <Override PartName="/ppt/media/image31.png" ContentType="image/png"/>
  <Override PartName="/ppt/media/image32.png" ContentType="image/png"/>
  <Override PartName="/ppt/media/image1.jpeg" ContentType="image/jpeg"/>
  <Override PartName="/ppt/media/image34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media/image20.png" ContentType="image/png"/>
  <Override PartName="/ppt/media/image2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33.png" ContentType="image/png"/>
  <Override PartName="/ppt/media/image17.jpeg" ContentType="image/jpeg"/>
  <Override PartName="/ppt/media/image19.png" ContentType="image/png"/>
  <Override PartName="/ppt/media/image21.png" ContentType="image/png"/>
  <Override PartName="/ppt/media/image2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dt" idx="16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ftr" idx="16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sldNum" idx="16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08E3A1C-6E6A-45E1-9BBF-6630F6D7B0F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16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87D695-3FAD-458C-B06A-C7344D45A90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16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D1F5B4-6DBB-4DF5-B7CB-A8E55C3BAAE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Welcome to Board autoprofiler!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I’m Sadman Kabir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I’m Sharafat Karim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16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D77ED5-0589-41E3-B4EB-A0887C87687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n-BD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আমরা কম্পিউটারের বিভিন্ন কম্পোনেন্ট এর ক্রয় বিক্রয় এর ব্যাপারে কাজ করেছি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16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34AC3D-1F1C-48B5-BCE3-65F4F907357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72600" y="548640"/>
            <a:ext cx="3493440" cy="571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04320" y="549360"/>
            <a:ext cx="7314480" cy="580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A3C147-1334-455B-B3FA-2CA758C06C7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82480" y="905400"/>
            <a:ext cx="457128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58920" y="338400"/>
            <a:ext cx="6128640" cy="61804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882480" y="1982160"/>
            <a:ext cx="4571280" cy="396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28"/>
          </p:nvPr>
        </p:nvSpPr>
        <p:spPr>
          <a:xfrm>
            <a:off x="7104600" y="6530040"/>
            <a:ext cx="17712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29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0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28AAAF-6364-48FA-8DFF-AC79BD4C174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Rectangle: Rounded Corners 2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5760" y="5218200"/>
            <a:ext cx="11459880" cy="7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49856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3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3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3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F0111D-DD7A-4F4E-AE50-B494E1DE33D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457128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59680" y="1982160"/>
            <a:ext cx="4571280" cy="396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917680" y="333720"/>
            <a:ext cx="591552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4"/>
          </p:nvPr>
        </p:nvSpPr>
        <p:spPr>
          <a:xfrm>
            <a:off x="347040" y="6530040"/>
            <a:ext cx="2030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35"/>
          </p:nvPr>
        </p:nvSpPr>
        <p:spPr>
          <a:xfrm>
            <a:off x="216828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36"/>
          </p:nvPr>
        </p:nvSpPr>
        <p:spPr>
          <a:xfrm>
            <a:off x="492372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9532ED-1212-4B44-9A12-8EDF4ACDD41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Rectangle: Rounded Corners 3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102880" y="907200"/>
            <a:ext cx="3222360" cy="120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72252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102880" y="2240280"/>
            <a:ext cx="3222360" cy="370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37"/>
          </p:nvPr>
        </p:nvSpPr>
        <p:spPr>
          <a:xfrm>
            <a:off x="8102880" y="6530040"/>
            <a:ext cx="9216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38"/>
          </p:nvPr>
        </p:nvSpPr>
        <p:spPr>
          <a:xfrm>
            <a:off x="9025560" y="6530040"/>
            <a:ext cx="238968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3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DBC32D-5E19-4615-86CE-46DEAABC772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Rectangle: Rounded Corners 4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3350520" cy="120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59680" y="2244960"/>
            <a:ext cx="3350520" cy="370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761720" y="333720"/>
            <a:ext cx="707148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 idx="40"/>
          </p:nvPr>
        </p:nvSpPr>
        <p:spPr>
          <a:xfrm>
            <a:off x="347040" y="6530040"/>
            <a:ext cx="106704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 idx="41"/>
          </p:nvPr>
        </p:nvSpPr>
        <p:spPr>
          <a:xfrm>
            <a:off x="120492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 idx="42"/>
          </p:nvPr>
        </p:nvSpPr>
        <p:spPr>
          <a:xfrm>
            <a:off x="396036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6D6EE7-EFA6-4B60-A525-A9CDD45F549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Rectangle: Rounded Corners 3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00160" y="907200"/>
            <a:ext cx="3025080" cy="211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742248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8300160" y="3156120"/>
            <a:ext cx="3025080" cy="27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dt" idx="43"/>
          </p:nvPr>
        </p:nvSpPr>
        <p:spPr>
          <a:xfrm>
            <a:off x="8343000" y="6530040"/>
            <a:ext cx="10029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44"/>
          </p:nvPr>
        </p:nvSpPr>
        <p:spPr>
          <a:xfrm>
            <a:off x="9346680" y="6530040"/>
            <a:ext cx="20682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45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639617-B913-4AB0-8DF2-EEBD6CF0720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Rectangle: Rounded Corners 3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103880" y="907200"/>
            <a:ext cx="4221360" cy="369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5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62262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46"/>
          </p:nvPr>
        </p:nvSpPr>
        <p:spPr>
          <a:xfrm>
            <a:off x="7169040" y="6530040"/>
            <a:ext cx="1706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 idx="47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sldNum" idx="48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E8A0B5-BCBE-40F0-9CCB-B17D469617D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Rectangle: Rounded Corners 6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21840" y="5012280"/>
            <a:ext cx="3739320" cy="13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46342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349240" y="5012280"/>
            <a:ext cx="6400080" cy="13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49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 idx="50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 idx="51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EC5302-7ADE-4422-92AF-7C0F2A1C272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21840" y="4162320"/>
            <a:ext cx="2952720" cy="189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37774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977640" y="4162320"/>
            <a:ext cx="7771680" cy="223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dt" idx="52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ftr" idx="53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sldNum" idx="54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7B95AF-8039-462B-829D-AD50FD440E0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21840" y="561600"/>
            <a:ext cx="2952720" cy="189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dt" idx="55"/>
          </p:nvPr>
        </p:nvSpPr>
        <p:spPr>
          <a:xfrm>
            <a:off x="137160" y="5976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ftr" idx="56"/>
          </p:nvPr>
        </p:nvSpPr>
        <p:spPr>
          <a:xfrm>
            <a:off x="8876520" y="5976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sldNum" idx="57"/>
          </p:nvPr>
        </p:nvSpPr>
        <p:spPr>
          <a:xfrm>
            <a:off x="11632320" y="5976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1F856E-F3B7-4AFF-8A89-4CC0A4E2DA6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3977640" y="561600"/>
            <a:ext cx="7771680" cy="223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7430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8571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0857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0" y="3079800"/>
            <a:ext cx="12191400" cy="377748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48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60760" y="2367720"/>
            <a:ext cx="10464480" cy="358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1DA2B6-306A-45F8-A4BA-86F4E017C61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1" descr=""/>
          <p:cNvPicPr/>
          <p:nvPr/>
        </p:nvPicPr>
        <p:blipFill>
          <a:blip r:embed="rId2"/>
          <a:stretch/>
        </p:blipFill>
        <p:spPr>
          <a:xfrm>
            <a:off x="612720" y="1810440"/>
            <a:ext cx="4546440" cy="4443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12720" y="603360"/>
            <a:ext cx="10972080" cy="96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98200" y="2044440"/>
            <a:ext cx="3975120" cy="397512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5880" y="1828800"/>
            <a:ext cx="5482800" cy="442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58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59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60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2B7E1A-7AC1-4DB5-A30E-BD81D619244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"/>
          <p:cNvPicPr/>
          <p:nvPr/>
        </p:nvPicPr>
        <p:blipFill>
          <a:blip r:embed="rId2"/>
          <a:stretch/>
        </p:blipFill>
        <p:spPr>
          <a:xfrm>
            <a:off x="612720" y="2271240"/>
            <a:ext cx="4154400" cy="40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4671720" cy="145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873720" y="2485440"/>
            <a:ext cx="3632400" cy="363240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5880" y="549360"/>
            <a:ext cx="5585040" cy="578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dt" idx="6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ftr" idx="6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sldNum" idx="6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90CA5F-AF54-43BF-9BA8-72B7A7B491C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A purple circle with black background&#10;&#10;AI-generated content may be incorrect."/>
          <p:cNvPicPr/>
          <p:nvPr/>
        </p:nvPicPr>
        <p:blipFill>
          <a:blip r:embed="rId2"/>
          <a:srcRect l="12178" t="0" r="0" b="16684"/>
          <a:stretch/>
        </p:blipFill>
        <p:spPr>
          <a:xfrm>
            <a:off x="0" y="2754000"/>
            <a:ext cx="4325040" cy="410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440" cy="36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dt" idx="64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ftr" idx="65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sldNum" idx="66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F325A7-F3B0-4EA5-A8D7-5D2CCEF973D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"/>
          <p:cNvPicPr/>
          <p:nvPr/>
        </p:nvPicPr>
        <p:blipFill>
          <a:blip r:embed="rId2"/>
          <a:stretch/>
        </p:blipFill>
        <p:spPr>
          <a:xfrm>
            <a:off x="437760" y="2311200"/>
            <a:ext cx="4085280" cy="399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14520" y="550080"/>
            <a:ext cx="3656880" cy="145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94440" y="2521440"/>
            <a:ext cx="3571560" cy="357156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16600" y="549360"/>
            <a:ext cx="6560280" cy="575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67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ftr" idx="68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sldNum" idx="6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C9E464-82FE-4FD6-982E-D8F4CF2987F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3" descr=""/>
          <p:cNvPicPr/>
          <p:nvPr/>
        </p:nvPicPr>
        <p:blipFill>
          <a:blip r:embed="rId2"/>
          <a:stretch/>
        </p:blipFill>
        <p:spPr>
          <a:xfrm>
            <a:off x="7335000" y="2105280"/>
            <a:ext cx="4085280" cy="399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12720" y="907200"/>
            <a:ext cx="1096596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12720" y="2311200"/>
            <a:ext cx="6157440" cy="39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828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591680" y="2315520"/>
            <a:ext cx="3571560" cy="357156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dt" idx="70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ftr" idx="71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sldNum" idx="72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7ABB84-7D2C-41CB-9BA9-9814CF9B8A3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7" descr=""/>
          <p:cNvPicPr/>
          <p:nvPr/>
        </p:nvPicPr>
        <p:blipFill>
          <a:blip r:embed="rId2"/>
          <a:stretch/>
        </p:blipFill>
        <p:spPr>
          <a:xfrm>
            <a:off x="5700240" y="557640"/>
            <a:ext cx="5913360" cy="577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12720" y="907200"/>
            <a:ext cx="4361040" cy="16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12720" y="2826000"/>
            <a:ext cx="4361040" cy="343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71760" y="862200"/>
            <a:ext cx="5170320" cy="517032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 idx="73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 idx="74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 idx="75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A33D1B-C509-4779-BCA2-8B9DB37D75C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60400" y="4421880"/>
            <a:ext cx="10499040" cy="15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0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866160" y="1330200"/>
            <a:ext cx="10499040" cy="327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 idx="76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 idx="77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 idx="78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CD54EC-24B9-4E9E-A1F9-93CAA6EE890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Rectangle: Rounded Corners 8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377440" y="4809600"/>
            <a:ext cx="7524720" cy="154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8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22960" y="804240"/>
            <a:ext cx="10542240" cy="420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32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dt" idx="79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ftr" idx="80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sldNum" idx="81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1434A3-1516-4126-8812-7197F3FB711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4205520" cy="373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5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596200" y="333720"/>
            <a:ext cx="62370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dt" idx="82"/>
          </p:nvPr>
        </p:nvSpPr>
        <p:spPr>
          <a:xfrm>
            <a:off x="347040" y="6530040"/>
            <a:ext cx="19512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ftr" idx="83"/>
          </p:nvPr>
        </p:nvSpPr>
        <p:spPr>
          <a:xfrm>
            <a:off x="188100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sldNum" idx="84"/>
          </p:nvPr>
        </p:nvSpPr>
        <p:spPr>
          <a:xfrm>
            <a:off x="463644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D1EEE1-CCA2-4B68-8B5D-91CECBAF855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Rectangle: Rounded Corners 4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377440" y="4421880"/>
            <a:ext cx="7524720" cy="193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0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22960" y="1353240"/>
            <a:ext cx="10542240" cy="327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dt" idx="85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 idx="86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sldNum" idx="87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ED060C-85CD-4404-BC5C-1EDAC2A4B49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Rectangle: Rounded Corners 7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321880" y="927360"/>
            <a:ext cx="602424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44352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321880" y="2204640"/>
            <a:ext cx="6003720" cy="376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7"/>
          </p:nvPr>
        </p:nvSpPr>
        <p:spPr>
          <a:xfrm>
            <a:off x="5321880" y="6530040"/>
            <a:ext cx="355392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ftr" idx="8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6"/>
          <p:cNvSpPr>
            <a:spLocks noGrp="1"/>
          </p:cNvSpPr>
          <p:nvPr>
            <p:ph type="sldNum" idx="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EB3DF7-E257-4398-BCA9-725FFD1850A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Rectangle: Rounded Corners 2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040" cy="113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463760" y="561240"/>
            <a:ext cx="9263880" cy="573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Statement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algn="ctr" defTabSz="914400">
              <a:lnSpc>
                <a:spcPct val="8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Second level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algn="ctr" defTabSz="914400">
              <a:lnSpc>
                <a:spcPct val="8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Third level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 idx="88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ftr" idx="89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sldNum" idx="90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B85953-FA12-445B-8DD2-624EB12C134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Rectangle: Rounded Corners 8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040" cy="113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12720" y="1929240"/>
            <a:ext cx="8265600" cy="414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add Statement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9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9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sldNum" idx="9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7CDF4F-1F20-48F4-8865-AAF9663D7EB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040" cy="113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12720" y="548640"/>
            <a:ext cx="8265600" cy="56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add Statement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dt" idx="94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ftr" idx="95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sldNum" idx="96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253D7A-078C-428C-A609-F10536A72FC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5" descr="A purple circle with black background&#10;&#10;AI-generated content may be incorrect."/>
          <p:cNvPicPr/>
          <p:nvPr/>
        </p:nvPicPr>
        <p:blipFill>
          <a:blip r:embed="rId2"/>
          <a:srcRect l="0" t="0" r="14904" b="19273"/>
          <a:stretch/>
        </p:blipFill>
        <p:spPr>
          <a:xfrm>
            <a:off x="7866000" y="2754000"/>
            <a:ext cx="4325040" cy="410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12720" y="664200"/>
            <a:ext cx="8466840" cy="155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12720" y="2333880"/>
            <a:ext cx="8466840" cy="368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4572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002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0288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2574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97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ftr" idx="98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sldNum" idx="9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788024-444A-4A35-8B75-9959BF49128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A purple circle with black background&#10;&#10;AI-generated content may be incorrect."/>
          <p:cNvPicPr/>
          <p:nvPr/>
        </p:nvPicPr>
        <p:blipFill>
          <a:blip r:embed="rId2"/>
          <a:srcRect l="0" t="6265" r="0" b="0"/>
          <a:stretch/>
        </p:blipFill>
        <p:spPr>
          <a:xfrm>
            <a:off x="492480" y="0"/>
            <a:ext cx="4470480" cy="419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050200" y="5137560"/>
            <a:ext cx="805356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1393200" y="1188720"/>
            <a:ext cx="8592120" cy="217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dt" idx="100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ftr" idx="101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sldNum" idx="102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A32627-5D40-4E67-AD39-E20F458A34D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16" name="Straight Connector 11"/>
          <p:cNvCxnSpPr/>
          <p:nvPr/>
        </p:nvCxnSpPr>
        <p:spPr>
          <a:xfrm>
            <a:off x="1550880" y="3477960"/>
            <a:ext cx="720" cy="199260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676880" y="5349240"/>
            <a:ext cx="904284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499760" y="1344240"/>
            <a:ext cx="9198000" cy="329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0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dt" idx="103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104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105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E566E3-3599-4E3D-A2B3-791D11ECE0A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90200" y="5669280"/>
            <a:ext cx="880488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12720" y="1097280"/>
            <a:ext cx="8960400" cy="347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2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dt" idx="106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07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08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1E1EA4-D160-4D02-9BB8-330A1CBD669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48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860760" y="2268000"/>
            <a:ext cx="5040000" cy="397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85240" y="2268000"/>
            <a:ext cx="5040000" cy="397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dt" idx="109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ftr" idx="110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sldNum" idx="111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B3DBB0-86A5-4970-910C-5098602916A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Rectangle: Rounded Corners 12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48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860760" y="2268000"/>
            <a:ext cx="50400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85240" y="2268000"/>
            <a:ext cx="50400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860760" y="2970000"/>
            <a:ext cx="5040000" cy="32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285240" y="2970000"/>
            <a:ext cx="5040000" cy="32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dt" idx="112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ftr" idx="113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PlaceHolder 8"/>
          <p:cNvSpPr>
            <a:spLocks noGrp="1"/>
          </p:cNvSpPr>
          <p:nvPr>
            <p:ph type="sldNum" idx="114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8D9450-D996-4EE2-B366-6F6F2E01C2FF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Rectangle: Rounded Corners 11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48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dt" idx="115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ftr" idx="116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sldNum" idx="117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82CF61-C714-4EBA-AE3B-4792795828E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12720" y="1715400"/>
            <a:ext cx="10652760" cy="45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34648F-A9D2-4770-A230-140EA88484B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Rectangle: Rounded Corners 7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7" descr="A purple circle with black background&#10;&#10;AI-generated content may be incorrect."/>
          <p:cNvPicPr/>
          <p:nvPr/>
        </p:nvPicPr>
        <p:blipFill>
          <a:blip r:embed="rId2"/>
          <a:srcRect l="0" t="11858" r="0" b="0"/>
          <a:stretch/>
        </p:blipFill>
        <p:spPr>
          <a:xfrm>
            <a:off x="398880" y="0"/>
            <a:ext cx="5696640" cy="502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21280" y="548640"/>
            <a:ext cx="7478280" cy="363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7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dt" idx="118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ftr" idx="119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120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673798-4D50-4949-BF88-B016C611BB7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56" name="Straight Connector 10"/>
          <p:cNvCxnSpPr/>
          <p:nvPr/>
        </p:nvCxnSpPr>
        <p:spPr>
          <a:xfrm>
            <a:off x="637560" y="4236840"/>
            <a:ext cx="720" cy="13852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dt" idx="12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ftr" idx="12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2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90CBED-2743-4303-A986-F1EC0BDCEBF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Rectangle: Rounded Corners 4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12720" y="553680"/>
            <a:ext cx="3594960" cy="17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12720" y="2311200"/>
            <a:ext cx="3594960" cy="39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134680" y="553680"/>
            <a:ext cx="6439680" cy="575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dt" idx="124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ftr" idx="125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sldNum" idx="126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5E49AD-F098-4B9A-BBAF-C88E16BD6AA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59680" y="1847160"/>
            <a:ext cx="7341480" cy="113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859680" y="3594240"/>
            <a:ext cx="10472040" cy="274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dt" idx="127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 idx="128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sldNum" idx="12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B906CA-32AC-4B54-A0B2-7A647F01CDD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2" name="Rectangle: Rounded Corners 2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615000" y="907200"/>
            <a:ext cx="4699440" cy="180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57402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615000" y="2825640"/>
            <a:ext cx="4699440" cy="31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6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002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0288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dt" idx="130"/>
          </p:nvPr>
        </p:nvSpPr>
        <p:spPr>
          <a:xfrm>
            <a:off x="7253640" y="6530040"/>
            <a:ext cx="16221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ftr" idx="131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sldNum" idx="132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4BA418-7E28-4A7C-9DBB-EA1976FED7C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Rectangle: Rounded Corners 10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7" descr="A purple circle with black background&#10;&#10;AI-generated content may be incorrect."/>
          <p:cNvPicPr/>
          <p:nvPr/>
        </p:nvPicPr>
        <p:blipFill>
          <a:blip r:embed="rId2"/>
          <a:srcRect l="0" t="47101" r="0" b="0"/>
          <a:stretch/>
        </p:blipFill>
        <p:spPr>
          <a:xfrm>
            <a:off x="462600" y="0"/>
            <a:ext cx="8988840" cy="475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830840" y="3603240"/>
            <a:ext cx="7013160" cy="150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484240" y="5481000"/>
            <a:ext cx="6360120" cy="74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1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dt" idx="133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ftr" idx="134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sldNum" idx="135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8D8A22-3105-4F20-880A-DEF0A374C9C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86" name="Straight Connector 10"/>
          <p:cNvCxnSpPr/>
          <p:nvPr/>
        </p:nvCxnSpPr>
        <p:spPr>
          <a:xfrm>
            <a:off x="4985640" y="5238720"/>
            <a:ext cx="720" cy="88344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7" descr="A purple circle with black background&#10;&#10;AI-generated content may be incorrect."/>
          <p:cNvPicPr/>
          <p:nvPr/>
        </p:nvPicPr>
        <p:blipFill>
          <a:blip r:embed="rId2"/>
          <a:srcRect l="0" t="0" r="6570" b="47295"/>
          <a:stretch/>
        </p:blipFill>
        <p:spPr>
          <a:xfrm>
            <a:off x="3701160" y="2068200"/>
            <a:ext cx="8490240" cy="478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18120" y="854280"/>
            <a:ext cx="7875720" cy="359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7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dt" idx="136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ftr" idx="137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sldNum" idx="138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DCD081-08E2-4214-939F-43ECA03F2D2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92" name="Straight Connector 9"/>
          <p:cNvCxnSpPr/>
          <p:nvPr/>
        </p:nvCxnSpPr>
        <p:spPr>
          <a:xfrm>
            <a:off x="755640" y="4492080"/>
            <a:ext cx="720" cy="113004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7" descr=""/>
          <p:cNvPicPr/>
          <p:nvPr/>
        </p:nvPicPr>
        <p:blipFill>
          <a:blip r:embed="rId2"/>
          <a:stretch/>
        </p:blipFill>
        <p:spPr>
          <a:xfrm>
            <a:off x="3572640" y="905760"/>
            <a:ext cx="5046120" cy="504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353960" y="1427040"/>
            <a:ext cx="9483480" cy="262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dt" idx="139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ftr" idx="140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sldNum" idx="141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178024-01EE-4DC4-B6E4-F0ED478F402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12" descr=""/>
          <p:cNvPicPr/>
          <p:nvPr/>
        </p:nvPicPr>
        <p:blipFill>
          <a:blip r:embed="rId2"/>
          <a:stretch/>
        </p:blipFill>
        <p:spPr>
          <a:xfrm>
            <a:off x="1114560" y="1198440"/>
            <a:ext cx="4438080" cy="4438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930680" y="2801880"/>
            <a:ext cx="8686080" cy="25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346040" y="1726200"/>
            <a:ext cx="302400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dt" idx="142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ftr" idx="143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sldNum" idx="144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7ED7E5-170D-4B03-A58E-EFCCBBD8CF6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05" name="Straight Connector 10"/>
          <p:cNvCxnSpPr/>
          <p:nvPr/>
        </p:nvCxnSpPr>
        <p:spPr>
          <a:xfrm>
            <a:off x="1450080" y="2522160"/>
            <a:ext cx="720" cy="262584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" descr="A purple circle with black background&#10;&#10;AI-generated content may be incorrect."/>
          <p:cNvPicPr/>
          <p:nvPr/>
        </p:nvPicPr>
        <p:blipFill>
          <a:blip r:embed="rId2"/>
          <a:srcRect l="0" t="0" r="0" b="11501"/>
          <a:stretch/>
        </p:blipFill>
        <p:spPr>
          <a:xfrm>
            <a:off x="421560" y="1836360"/>
            <a:ext cx="5673600" cy="502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440" cy="36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dt" idx="145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ftr" idx="146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sldNum" idx="147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B8280E-57C8-499B-B379-198B6B61C46D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60364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59680" y="2202120"/>
            <a:ext cx="6036480" cy="37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400520" y="333720"/>
            <a:ext cx="443268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3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14"/>
          </p:nvPr>
        </p:nvSpPr>
        <p:spPr>
          <a:xfrm>
            <a:off x="395064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15"/>
          </p:nvPr>
        </p:nvSpPr>
        <p:spPr>
          <a:xfrm>
            <a:off x="670608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0740F0-CF49-4630-979B-C07E522FD07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Rectangle: Rounded Corners 2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028520" y="2386080"/>
            <a:ext cx="4324320" cy="24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273720" y="2386440"/>
            <a:ext cx="4324320" cy="245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dt" idx="148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 idx="149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sldNum" idx="150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333513-282D-4A78-A671-180AB51E126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028520" y="2258640"/>
            <a:ext cx="3812400" cy="355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5519880" y="2254320"/>
            <a:ext cx="4955400" cy="355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dt" idx="151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ftr" idx="152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sldNum" idx="153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D581FE-66F7-489A-A50C-8759DBE86EB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14520" y="1537920"/>
            <a:ext cx="4145040" cy="463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519880" y="1538280"/>
            <a:ext cx="5680800" cy="481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dt" idx="154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ftr" idx="155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sldNum" idx="156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500351-BDAC-4EF6-B448-7B5E961F544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14520" y="877320"/>
            <a:ext cx="4141440" cy="49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522760" y="877320"/>
            <a:ext cx="6158880" cy="539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dt" idx="157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ftr" idx="158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sldNum" idx="159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B678EB-CA2A-4A9A-ABDE-07085E0F0CE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24840" y="912240"/>
            <a:ext cx="680040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366444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24840" y="1997640"/>
            <a:ext cx="6800400" cy="394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6"/>
          </p:nvPr>
        </p:nvSpPr>
        <p:spPr>
          <a:xfrm>
            <a:off x="4745880" y="6530040"/>
            <a:ext cx="349344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7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8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A0AD1C-05D0-4CD9-9DE0-34233CC8E98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Rectangle: Rounded Corners 5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59680" y="912240"/>
            <a:ext cx="680040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59680" y="1997640"/>
            <a:ext cx="6800400" cy="394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091720" y="333720"/>
            <a:ext cx="374148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9"/>
          </p:nvPr>
        </p:nvSpPr>
        <p:spPr>
          <a:xfrm>
            <a:off x="347040" y="6530040"/>
            <a:ext cx="32835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20"/>
          </p:nvPr>
        </p:nvSpPr>
        <p:spPr>
          <a:xfrm>
            <a:off x="428580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21"/>
          </p:nvPr>
        </p:nvSpPr>
        <p:spPr>
          <a:xfrm>
            <a:off x="7041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9D3042-A7DE-41B5-B3C9-BC1725D46E4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Rectangle: Rounded Corners 1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053840" y="907200"/>
            <a:ext cx="4361040" cy="13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625248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053840" y="2438640"/>
            <a:ext cx="4366080" cy="351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22"/>
          </p:nvPr>
        </p:nvSpPr>
        <p:spPr>
          <a:xfrm>
            <a:off x="7253640" y="6530040"/>
            <a:ext cx="16221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23"/>
          </p:nvPr>
        </p:nvSpPr>
        <p:spPr>
          <a:xfrm>
            <a:off x="866016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24"/>
          </p:nvPr>
        </p:nvSpPr>
        <p:spPr>
          <a:xfrm>
            <a:off x="1141560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549756-C703-4322-B041-4C3230CC225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Rectangle: Rounded Corners 1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4361040" cy="13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59680" y="2438640"/>
            <a:ext cx="4366080" cy="351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749560" y="333720"/>
            <a:ext cx="6085800" cy="6189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25"/>
          </p:nvPr>
        </p:nvSpPr>
        <p:spPr>
          <a:xfrm>
            <a:off x="137160" y="6530040"/>
            <a:ext cx="2030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26"/>
          </p:nvPr>
        </p:nvSpPr>
        <p:spPr>
          <a:xfrm>
            <a:off x="2168280" y="6530040"/>
            <a:ext cx="280476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27"/>
          </p:nvPr>
        </p:nvSpPr>
        <p:spPr>
          <a:xfrm>
            <a:off x="4923720" y="6530040"/>
            <a:ext cx="428400" cy="3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585EF8-FD05-4001-96E3-EDD2F9764E6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Rectangle: Rounded Corners 3"/>
          <p:cNvSpPr/>
          <p:nvPr/>
        </p:nvSpPr>
        <p:spPr>
          <a:xfrm>
            <a:off x="347040" y="327960"/>
            <a:ext cx="11496960" cy="620100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4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18120" y="854280"/>
            <a:ext cx="8239680" cy="359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7200" spc="51" strike="noStrike" u="none" cap="all">
                <a:solidFill>
                  <a:schemeClr val="dk1"/>
                </a:solidFill>
                <a:effectLst/>
                <a:uFillTx/>
                <a:latin typeface="Arial Black"/>
              </a:rPr>
              <a:t>Mini-batch SGD for digit recognition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914400" y="4446720"/>
            <a:ext cx="6852960" cy="101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Scikit-learn - Digits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423080" y="0"/>
            <a:ext cx="9092160" cy="68572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293400" y="690840"/>
            <a:ext cx="11656080" cy="5504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2286000" y="173880"/>
            <a:ext cx="7543440" cy="64288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615000" y="2113560"/>
            <a:ext cx="4699440" cy="180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Thank you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Picture Placeholder 17" descr="White objects on a white surface"/>
          <p:cNvSpPr/>
          <p:nvPr/>
        </p:nvSpPr>
        <p:spPr>
          <a:xfrm>
            <a:off x="358200" y="333720"/>
            <a:ext cx="5740200" cy="6189840"/>
          </a:xfrm>
          <a:custGeom>
            <a:avLst/>
            <a:gdLst>
              <a:gd name="textAreaLeft" fmla="*/ 0 w 5740200"/>
              <a:gd name="textAreaRight" fmla="*/ 5740920 w 5740200"/>
              <a:gd name="textAreaTop" fmla="*/ 0 h 6189840"/>
              <a:gd name="textAreaBottom" fmla="*/ 6190560 h 6189840"/>
              <a:gd name="GluePoint1X" fmla="*/ 186643 w 5740908"/>
              <a:gd name="GluePoint1Y" fmla="*/ 0 h 6190488"/>
              <a:gd name="GluePoint2X" fmla="*/ 5740908 w 5740908"/>
              <a:gd name="GluePoint2Y" fmla="*/ 0 h 6190488"/>
              <a:gd name="GluePoint3X" fmla="*/ 5740908 w 5740908"/>
              <a:gd name="GluePoint3Y" fmla="*/ 6190488 h 6190488"/>
              <a:gd name="GluePoint4X" fmla="*/ 186643 w 5740908"/>
              <a:gd name="GluePoint4Y" fmla="*/ 6190488 h 6190488"/>
              <a:gd name="GluePoint5X" fmla="*/ 0 w 5740908"/>
              <a:gd name="GluePoint5Y" fmla="*/ 6003845 h 6190488"/>
              <a:gd name="GluePoint6X" fmla="*/ 0 w 5740908"/>
              <a:gd name="GluePoint6Y" fmla="*/ 186643 h 6190488"/>
              <a:gd name="GluePoint7X" fmla="*/ 186643 w 5740908"/>
              <a:gd name="GluePoint7Y" fmla="*/ 0 h 619048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6615000" y="4029120"/>
            <a:ext cx="4699440" cy="192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For watching…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4361040" cy="13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Welcome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859680" y="2438640"/>
            <a:ext cx="4366080" cy="351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Md. Sharafat Karim </a:t>
            </a:r>
            <a:br>
              <a:rPr sz="2800"/>
            </a:b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ID :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2102024, </a:t>
            </a:r>
            <a:br>
              <a:rPr sz="2800"/>
            </a:b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Reg: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10151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Md. Tanvir Islam </a:t>
            </a:r>
            <a:br>
              <a:rPr sz="2800"/>
            </a:b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ID :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2102043, </a:t>
            </a:r>
            <a:br>
              <a:rPr sz="2800"/>
            </a:b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Reg: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  <a:ea typeface="Noto Sans CJK SC"/>
              </a:rPr>
              <a:t>10170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1" name="Picture 8" descr=""/>
          <p:cNvPicPr/>
          <p:nvPr/>
        </p:nvPicPr>
        <p:blipFill>
          <a:blip r:embed="rId1"/>
          <a:stretch/>
        </p:blipFill>
        <p:spPr>
          <a:xfrm>
            <a:off x="6324480" y="1035720"/>
            <a:ext cx="4914360" cy="4914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12720" y="553680"/>
            <a:ext cx="3594960" cy="98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SGD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TextBox 7"/>
          <p:cNvSpPr/>
          <p:nvPr/>
        </p:nvSpPr>
        <p:spPr>
          <a:xfrm>
            <a:off x="612720" y="1834920"/>
            <a:ext cx="3594960" cy="39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Stochastic Gradient Descent (SGD) is an optimization technique used in machine learning to minimize errors in predictive models by updating model parameters based on a single data point or a small batch at a time, rather than the entire dataset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4208040" y="1542600"/>
            <a:ext cx="7722000" cy="4343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457200" y="3657600"/>
            <a:ext cx="3445560" cy="280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5943600" y="943200"/>
            <a:ext cx="54860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>
              <a:lnSpc>
                <a:spcPct val="100000"/>
              </a:lnSpc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Digits Identification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4800600" y="1601640"/>
            <a:ext cx="6629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Identifity digits from images dataset...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685800" y="914400"/>
            <a:ext cx="708624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Load a dataset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Train a model based on it with SGD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Run tests on samples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Analyze the test result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2"/>
          <a:stretch/>
        </p:blipFill>
        <p:spPr>
          <a:xfrm>
            <a:off x="4038480" y="3886200"/>
            <a:ext cx="7848360" cy="2192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"/>
          <p:cNvSpPr/>
          <p:nvPr/>
        </p:nvSpPr>
        <p:spPr>
          <a:xfrm>
            <a:off x="914400" y="685800"/>
            <a:ext cx="6857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Selecting libraries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914400" y="1143000"/>
            <a:ext cx="8513280" cy="216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" name=""/>
          <p:cNvSpPr/>
          <p:nvPr/>
        </p:nvSpPr>
        <p:spPr>
          <a:xfrm>
            <a:off x="914400" y="3657600"/>
            <a:ext cx="2742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Dataset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914400" y="4114800"/>
            <a:ext cx="6732360" cy="599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541080" y="1009800"/>
            <a:ext cx="11161080" cy="4865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143000" y="1077120"/>
            <a:ext cx="1980000" cy="2122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3429000" y="1514520"/>
            <a:ext cx="371808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Flattening images...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3429000" y="2124720"/>
            <a:ext cx="5751360" cy="846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1143000" y="3886200"/>
            <a:ext cx="48002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SVC (Support vector machine)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3"/>
          <a:stretch/>
        </p:blipFill>
        <p:spPr>
          <a:xfrm>
            <a:off x="1143000" y="4448880"/>
            <a:ext cx="5399280" cy="5799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"/>
          <p:cNvSpPr/>
          <p:nvPr/>
        </p:nvSpPr>
        <p:spPr>
          <a:xfrm>
            <a:off x="1371600" y="1600200"/>
            <a:ext cx="31215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Splitting the data...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371600" y="2286000"/>
            <a:ext cx="7704000" cy="2437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228600" y="1753560"/>
            <a:ext cx="11646720" cy="39610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Gradient Circle">
  <a:themeElements>
    <a:clrScheme name="Custom 2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schemas.microsoft.com/sharepoint/v3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 aura keynote presentation</Template>
  <TotalTime>164</TotalTime>
  <Application>LibreOffice/25.2.5.2$Linux_X86_64 LibreOffice_project/520$Build-2</Application>
  <AppVersion>15.0000</AppVersion>
  <Words>595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2025-06-22T16:48:44Z</dcterms:created>
  <dc:creator>Sharafat Karim</dc:creator>
  <dc:description/>
  <dc:language>en-US</dc:language>
  <cp:lastModifiedBy/>
  <dcterms:modified xsi:type="dcterms:W3CDTF">2025-08-03T10:11:01Z</dcterms:modified>
  <cp:revision>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ActionId">
    <vt:lpwstr>8364ad80-dbb1-4a30-99da-abc52b74bc22</vt:lpwstr>
  </property>
  <property fmtid="{D5CDD505-2E9C-101B-9397-08002B2CF9AE}" pid="4" name="MSIP_Label_defa4170-0d19-0005-0004-bc88714345d2_ContentBits">
    <vt:lpwstr>0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etDate">
    <vt:lpwstr>2025-06-22T17:29:28Z</vt:lpwstr>
  </property>
  <property fmtid="{D5CDD505-2E9C-101B-9397-08002B2CF9AE}" pid="9" name="MSIP_Label_defa4170-0d19-0005-0004-bc88714345d2_SiteId">
    <vt:lpwstr>7d4840c6-07d8-40c5-9c14-4a66fee0631c</vt:lpwstr>
  </property>
  <property fmtid="{D5CDD505-2E9C-101B-9397-08002B2CF9AE}" pid="10" name="MSIP_Label_defa4170-0d19-0005-0004-bc88714345d2_Tag">
    <vt:lpwstr>10, 3, 0, 1</vt:lpwstr>
  </property>
  <property fmtid="{D5CDD505-2E9C-101B-9397-08002B2CF9AE}" pid="11" name="MediaServiceImageTags">
    <vt:lpwstr/>
  </property>
  <property fmtid="{D5CDD505-2E9C-101B-9397-08002B2CF9AE}" pid="12" name="Notes">
    <vt:i4>16</vt:i4>
  </property>
  <property fmtid="{D5CDD505-2E9C-101B-9397-08002B2CF9AE}" pid="13" name="PresentationFormat">
    <vt:lpwstr>Widescreen</vt:lpwstr>
  </property>
  <property fmtid="{D5CDD505-2E9C-101B-9397-08002B2CF9AE}" pid="14" name="Slides">
    <vt:i4>16</vt:i4>
  </property>
</Properties>
</file>